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14737482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06852D-5C5C-3CCB-2DF1-85395D57C5B7}" name="Sheena Thomas" initials="ST" userId="S::sheenat@adobe.com::bd2ffae7-c45f-4799-8480-b422ded3bcf1" providerId="AD"/>
  <p188:author id="{1B375554-E5B1-68A9-EDC9-5672554B1D74}" name="Dhruva Chandrasekhar" initials="DC" userId="S::dchandrasekh@adobe.com::699194ac-001b-429a-959f-7b632a528673" providerId="AD"/>
  <p188:author id="{7DB4AF68-4F53-CEE9-2091-9231F299D80B}" name="Mo Ramos" initials="MR" userId="S::gilramos@adobe.com::27978629-5bb7-4df0-9b46-e63deec7f14e" providerId="AD"/>
  <p188:author id="{2CD225BE-C688-A3A2-0E86-6D55A913EC0D}" name="Sebastian Distefano" initials="SD" userId="S::sdistefa@adobe.com::ac55a959-a28e-4eb1-9533-2897ce7d92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0EA36E-7425-4203-BFE4-6CDE53B3F812}" v="3" dt="2022-08-05T16:33:33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28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08F01-EBE2-4B99-82DF-FC56FC9D2CE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BD108-D0C6-424D-9832-DBCC2E299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4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2277D-4E65-471B-8FDC-312617F5EA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61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33B76D3C-739A-4E89-910F-4DF747FC0F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893"/>
            <a:ext cx="12192000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04278" y="2798064"/>
            <a:ext cx="5917709" cy="1216152"/>
          </a:xfrm>
        </p:spPr>
        <p:txBody>
          <a:bodyPr wrap="square" lIns="0" tIns="0" rIns="0" bIns="0" anchor="t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204278" y="4123943"/>
            <a:ext cx="5908563" cy="1078992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C418BDD-50A7-49EE-BE38-1E2FA9491B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826" y="2900170"/>
            <a:ext cx="713573" cy="9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1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50/50 Image Employ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8F3564-57FA-43FC-B22F-FF6621AFA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6095995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735" y="2798064"/>
            <a:ext cx="4344133" cy="139903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4C60E-D2BA-440E-9FA7-F0BE9033980A}"/>
              </a:ext>
            </a:extLst>
          </p:cNvPr>
          <p:cNvSpPr txBox="1"/>
          <p:nvPr userDrawn="1"/>
        </p:nvSpPr>
        <p:spPr>
          <a:xfrm>
            <a:off x="6021964" y="-552841"/>
            <a:ext cx="15713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1/2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9AB6E9-2578-435B-B14C-62ECF7DDF01D}"/>
              </a:ext>
            </a:extLst>
          </p:cNvPr>
          <p:cNvCxnSpPr>
            <a:cxnSpLocks/>
          </p:cNvCxnSpPr>
          <p:nvPr userDrawn="1"/>
        </p:nvCxnSpPr>
        <p:spPr>
          <a:xfrm>
            <a:off x="6095999" y="-336411"/>
            <a:ext cx="0" cy="236135"/>
          </a:xfrm>
          <a:prstGeom prst="line">
            <a:avLst/>
          </a:prstGeom>
          <a:ln w="12700">
            <a:solidFill>
              <a:srgbClr val="C1D4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51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6E4F79F1-D0B4-47D5-8949-FBE94111B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893"/>
            <a:ext cx="12192000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735" y="2798064"/>
            <a:ext cx="5908563" cy="139903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rgbClr val="EB100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568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ight&#10;&#10;Description automatically generated">
            <a:extLst>
              <a:ext uri="{FF2B5EF4-FFF2-40B4-BE49-F238E27FC236}">
                <a16:creationId xmlns:a16="http://schemas.microsoft.com/office/drawing/2014/main" id="{3A27C8B7-98BC-4CD6-B3CF-51328C333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893"/>
            <a:ext cx="12192000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735" y="2798064"/>
            <a:ext cx="5908563" cy="139903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rgbClr val="EB100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0873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F3AC819-F530-40C9-A766-72AA783EB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893"/>
            <a:ext cx="12192000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735" y="2798064"/>
            <a:ext cx="5908563" cy="139903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4812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Dar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58EEE7F-0049-4097-A2ED-ECC403750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893"/>
            <a:ext cx="12192000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735" y="2798064"/>
            <a:ext cx="5908563" cy="139903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4491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-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" tIns="45720" rIns="4572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45720" tIns="45720" rIns="45720" bIns="4572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63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-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2C2C2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500"/>
            <a:endParaRPr lang="en-US" sz="3600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91EAC9-E1FB-47C8-99DA-33D1276A588E}"/>
              </a:ext>
            </a:extLst>
          </p:cNvPr>
          <p:cNvSpPr/>
          <p:nvPr userDrawn="1"/>
        </p:nvSpPr>
        <p:spPr>
          <a:xfrm>
            <a:off x="0" y="6446520"/>
            <a:ext cx="12195176" cy="411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 descr="Adobe">
            <a:extLst>
              <a:ext uri="{FF2B5EF4-FFF2-40B4-BE49-F238E27FC236}">
                <a16:creationId xmlns:a16="http://schemas.microsoft.com/office/drawing/2014/main" id="{9141CC4C-7C4C-4702-B363-52863C7010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020" y="6578696"/>
            <a:ext cx="566226" cy="147131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89DDB37-32C2-46C5-BB3D-0706817D5849}"/>
              </a:ext>
            </a:extLst>
          </p:cNvPr>
          <p:cNvSpPr txBox="1">
            <a:spLocks/>
          </p:cNvSpPr>
          <p:nvPr userDrawn="1"/>
        </p:nvSpPr>
        <p:spPr>
          <a:xfrm>
            <a:off x="9305271" y="6560363"/>
            <a:ext cx="2600282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 baseline="0">
                <a:solidFill>
                  <a:srgbClr val="CFCFCE"/>
                </a:solidFill>
                <a:latin typeface="Adobe Clean ExtraBold" panose="020B05030204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>
                <a:solidFill>
                  <a:srgbClr val="6E6E6E"/>
                </a:solidFill>
                <a:latin typeface="Adobe Clean" panose="020B0503020404020204" pitchFamily="34" charset="0"/>
              </a:rPr>
              <a:t>© 2021 Adobe. All Rights Reserved. Adobe Confidential.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" tIns="45720" rIns="4572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192212"/>
            <a:ext cx="11582400" cy="5248276"/>
          </a:xfrm>
        </p:spPr>
        <p:txBody>
          <a:bodyPr lIns="45720" tIns="45720" rIns="45720" bIns="4572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3C625-D009-4CBF-8206-AF0AFEEC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6CFA1-5786-4E33-8FBD-41717C94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75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2A3E2C-5D7F-4E66-A9CE-4EA827487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095999" y="893"/>
            <a:ext cx="6096001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735" y="914400"/>
            <a:ext cx="8012231" cy="585216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rgbClr val="EB100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9631ABC-0F20-4732-9A2E-F2D10704DBF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795544" y="1920240"/>
            <a:ext cx="8012231" cy="3858768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74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ight Ai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" tIns="45720" rIns="4572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31924"/>
            <a:ext cx="11585496" cy="4593971"/>
          </a:xfrm>
        </p:spPr>
        <p:txBody>
          <a:bodyPr/>
          <a:lstStyle>
            <a:lvl1pPr>
              <a:spcBef>
                <a:spcPts val="1800"/>
              </a:spcBef>
              <a:defRPr>
                <a:latin typeface="+mn-lt"/>
              </a:defRPr>
            </a:lvl1pPr>
            <a:lvl2pPr>
              <a:spcBef>
                <a:spcPts val="1800"/>
              </a:spcBef>
              <a:defRPr>
                <a:latin typeface="+mn-lt"/>
              </a:defRPr>
            </a:lvl2pPr>
            <a:lvl3pPr>
              <a:spcBef>
                <a:spcPts val="1800"/>
              </a:spcBef>
              <a:defRPr>
                <a:latin typeface="+mn-lt"/>
              </a:defRPr>
            </a:lvl3pPr>
            <a:lvl4pPr>
              <a:spcBef>
                <a:spcPts val="1800"/>
              </a:spcBef>
              <a:defRPr>
                <a:latin typeface="+mn-lt"/>
              </a:defRPr>
            </a:lvl4pPr>
            <a:lvl5pPr>
              <a:spcBef>
                <a:spcPts val="1800"/>
              </a:spcBef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42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Ai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6C1404A5-D751-44E8-A1EF-86A7487035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2C2C2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500"/>
            <a:endParaRPr lang="en-US" sz="3600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36082-D3B5-402C-ABA5-5DEE95E7A59D}"/>
              </a:ext>
            </a:extLst>
          </p:cNvPr>
          <p:cNvSpPr/>
          <p:nvPr userDrawn="1"/>
        </p:nvSpPr>
        <p:spPr>
          <a:xfrm>
            <a:off x="0" y="6446520"/>
            <a:ext cx="12195176" cy="411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E00DCC-89B9-4A09-ADE9-3A28FF8E4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020" y="6578696"/>
            <a:ext cx="566226" cy="147131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88392BB-501D-4401-A873-9E3019BEC865}"/>
              </a:ext>
            </a:extLst>
          </p:cNvPr>
          <p:cNvSpPr txBox="1">
            <a:spLocks/>
          </p:cNvSpPr>
          <p:nvPr userDrawn="1"/>
        </p:nvSpPr>
        <p:spPr>
          <a:xfrm>
            <a:off x="9305271" y="6560363"/>
            <a:ext cx="2600282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 baseline="0">
                <a:solidFill>
                  <a:srgbClr val="CFCFCE"/>
                </a:solidFill>
                <a:latin typeface="Adobe Clean ExtraBold" panose="020B05030204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>
                <a:solidFill>
                  <a:srgbClr val="6E6E6E"/>
                </a:solidFill>
                <a:latin typeface="Adobe Clean" panose="020B0503020404020204" pitchFamily="34" charset="0"/>
              </a:rPr>
              <a:t>© 2021 Adobe. All Rights Reserved. Adobe Confidential.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" tIns="45720" rIns="4572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31" y="1435608"/>
            <a:ext cx="11588466" cy="4590288"/>
          </a:xfrm>
        </p:spPr>
        <p:txBody>
          <a:bodyPr/>
          <a:lstStyle>
            <a:lvl1pPr>
              <a:spcBef>
                <a:spcPts val="1800"/>
              </a:spcBef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1800"/>
              </a:spcBef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spcBef>
                <a:spcPts val="1800"/>
              </a:spcBef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spcBef>
                <a:spcPts val="1800"/>
              </a:spcBef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spcBef>
                <a:spcPts val="1800"/>
              </a:spcBef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61193" y="6565991"/>
            <a:ext cx="4325207" cy="18118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1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mploy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B39D8C-BADA-436F-9359-DD6BB469C3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5400000" flipH="1">
            <a:off x="2667001" y="-2667002"/>
            <a:ext cx="6858000" cy="12192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04278" y="2798064"/>
            <a:ext cx="5917709" cy="1216152"/>
          </a:xfrm>
        </p:spPr>
        <p:txBody>
          <a:bodyPr wrap="square" lIns="0" tIns="0" rIns="0" bIns="0" anchor="t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204278" y="4123943"/>
            <a:ext cx="5908563" cy="1078992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C418BDD-50A7-49EE-BE38-1E2FA9491B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826" y="2900170"/>
            <a:ext cx="713573" cy="9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81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F3A0E145-E0EB-40D8-A65D-9F400B5BC3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66998" y="-2667001"/>
            <a:ext cx="6858000" cy="12192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E00DCC-89B9-4A09-ADE9-3A28FF8E4E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2020" y="6578696"/>
            <a:ext cx="566226" cy="147131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88392BB-501D-4401-A873-9E3019BEC865}"/>
              </a:ext>
            </a:extLst>
          </p:cNvPr>
          <p:cNvSpPr txBox="1">
            <a:spLocks/>
          </p:cNvSpPr>
          <p:nvPr userDrawn="1"/>
        </p:nvSpPr>
        <p:spPr>
          <a:xfrm>
            <a:off x="9305271" y="6560363"/>
            <a:ext cx="2600282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 baseline="0">
                <a:solidFill>
                  <a:srgbClr val="CFCFCE"/>
                </a:solidFill>
                <a:latin typeface="Adobe Clean ExtraBold" panose="020B05030204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>
                <a:solidFill>
                  <a:srgbClr val="6E6E6E"/>
                </a:solidFill>
                <a:latin typeface="Adobe Clean" panose="020B0503020404020204" pitchFamily="34" charset="0"/>
              </a:rPr>
              <a:t>© 2021 Adobe. All Rights Reserved. Adobe Confidential.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-1446948"/>
            <a:ext cx="11582400" cy="674518"/>
          </a:xfrm>
        </p:spPr>
        <p:txBody>
          <a:bodyPr lIns="45720" tIns="45720" rIns="4572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31" y="1435608"/>
            <a:ext cx="11588466" cy="4590288"/>
          </a:xfrm>
        </p:spPr>
        <p:txBody>
          <a:bodyPr/>
          <a:lstStyle>
            <a:lvl1pPr marL="192088" indent="-182563">
              <a:spcBef>
                <a:spcPts val="1800"/>
              </a:spcBef>
              <a:buClr>
                <a:schemeClr val="bg1"/>
              </a:buClr>
              <a:buSzPct val="100000"/>
              <a:buFont typeface="Adobe Clean ExtraBold" panose="020B0903020404020204" pitchFamily="34" charset="0"/>
              <a:buChar char="“"/>
              <a:defRPr sz="3600">
                <a:solidFill>
                  <a:schemeClr val="bg1"/>
                </a:solidFill>
                <a:latin typeface="+mj-lt"/>
              </a:defRPr>
            </a:lvl1pPr>
            <a:lvl2pPr marL="630238" indent="-354013">
              <a:spcBef>
                <a:spcPts val="1800"/>
              </a:spcBef>
              <a:buClr>
                <a:schemeClr val="bg1"/>
              </a:buClr>
              <a:buSzPct val="100000"/>
              <a:buFont typeface="Adobe Clean SemiLight" panose="020B0403020404020204" pitchFamily="34" charset="0"/>
              <a:buChar char="—"/>
              <a:defRPr sz="2400">
                <a:solidFill>
                  <a:schemeClr val="bg1"/>
                </a:solidFill>
                <a:latin typeface="+mn-lt"/>
              </a:defRPr>
            </a:lvl2pPr>
            <a:lvl3pPr marL="630238" indent="-354013">
              <a:spcBef>
                <a:spcPts val="1800"/>
              </a:spcBef>
              <a:buClr>
                <a:schemeClr val="bg1"/>
              </a:buClr>
              <a:buSzPct val="100000"/>
              <a:buFont typeface="Adobe Clean SemiLight" panose="020B0403020404020204" pitchFamily="34" charset="0"/>
              <a:buChar char="—"/>
              <a:defRPr sz="2400">
                <a:solidFill>
                  <a:schemeClr val="bg1"/>
                </a:solidFill>
                <a:latin typeface="+mn-lt"/>
              </a:defRPr>
            </a:lvl3pPr>
            <a:lvl4pPr marL="630238" indent="-354013">
              <a:spcBef>
                <a:spcPts val="1800"/>
              </a:spcBef>
              <a:buClr>
                <a:schemeClr val="bg1"/>
              </a:buClr>
              <a:buSzPct val="100000"/>
              <a:buFont typeface="Adobe Clean SemiLight" panose="020B0403020404020204" pitchFamily="34" charset="0"/>
              <a:buChar char="—"/>
              <a:defRPr sz="2400">
                <a:solidFill>
                  <a:schemeClr val="bg1"/>
                </a:solidFill>
                <a:latin typeface="+mn-lt"/>
              </a:defRPr>
            </a:lvl4pPr>
            <a:lvl5pPr marL="630238" indent="-354013">
              <a:spcBef>
                <a:spcPts val="1800"/>
              </a:spcBef>
              <a:buClr>
                <a:schemeClr val="bg1"/>
              </a:buClr>
              <a:buSzPct val="100000"/>
              <a:buFont typeface="Adobe Clean SemiLight" panose="020B0403020404020204" pitchFamily="34" charset="0"/>
              <a:buChar char="—"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61193" y="6565991"/>
            <a:ext cx="4325207" cy="1811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76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768E917F-4C4F-4D78-BB75-6B03BEB2D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893"/>
            <a:ext cx="12192000" cy="6856214"/>
          </a:xfrm>
          <a:prstGeom prst="rect">
            <a:avLst/>
          </a:prstGeom>
          <a:solidFill>
            <a:srgbClr val="EB1000"/>
          </a:solidFill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480A603-EAD6-4EF0-83FC-9CEC50D999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9161" y="2759988"/>
            <a:ext cx="973680" cy="13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6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mploy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2534B9-744F-47B0-A530-C763DD3C05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5400000" flipH="1">
            <a:off x="2666998" y="-2667002"/>
            <a:ext cx="6858000" cy="1219200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04278" y="2798064"/>
            <a:ext cx="5917709" cy="1216152"/>
          </a:xfrm>
        </p:spPr>
        <p:txBody>
          <a:bodyPr wrap="square" lIns="0" tIns="0" rIns="0" bIns="0" anchor="t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204278" y="4123943"/>
            <a:ext cx="5908563" cy="1078992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C418BDD-50A7-49EE-BE38-1E2FA9491B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826" y="2900170"/>
            <a:ext cx="713573" cy="9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4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mploy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FDC8D2-E575-4E75-B4AB-3E4CCCC2BD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5400000">
            <a:off x="2666997" y="-2666999"/>
            <a:ext cx="6858002" cy="12192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04278" y="2798064"/>
            <a:ext cx="5917709" cy="1216152"/>
          </a:xfrm>
        </p:spPr>
        <p:txBody>
          <a:bodyPr wrap="square" lIns="0" tIns="0" rIns="0" bIns="0" anchor="t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204278" y="4123943"/>
            <a:ext cx="5908563" cy="1078992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C418BDD-50A7-49EE-BE38-1E2FA9491B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826" y="2900170"/>
            <a:ext cx="713573" cy="9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8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Employ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7725A-8CB5-4A55-B034-C482ED8D7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5400000" flipH="1">
            <a:off x="2667001" y="-2667002"/>
            <a:ext cx="6858000" cy="12192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735" y="2798064"/>
            <a:ext cx="5908563" cy="139903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FFA14E-0861-4DCF-8C10-2B6C70C6D190}"/>
              </a:ext>
            </a:extLst>
          </p:cNvPr>
          <p:cNvSpPr txBox="1"/>
          <p:nvPr userDrawn="1"/>
        </p:nvSpPr>
        <p:spPr>
          <a:xfrm>
            <a:off x="6021964" y="-552841"/>
            <a:ext cx="15713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1/2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8493C1-3666-46E5-8B98-86380DF52FB1}"/>
              </a:ext>
            </a:extLst>
          </p:cNvPr>
          <p:cNvCxnSpPr>
            <a:cxnSpLocks/>
          </p:cNvCxnSpPr>
          <p:nvPr userDrawn="1"/>
        </p:nvCxnSpPr>
        <p:spPr>
          <a:xfrm>
            <a:off x="6095999" y="-336411"/>
            <a:ext cx="0" cy="236135"/>
          </a:xfrm>
          <a:prstGeom prst="line">
            <a:avLst/>
          </a:prstGeom>
          <a:ln w="12700">
            <a:solidFill>
              <a:srgbClr val="C1D4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98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Employ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8750BD-2F7E-44F9-9EF3-5E469A670A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5400000">
            <a:off x="2666997" y="-2667000"/>
            <a:ext cx="6858003" cy="1219200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735" y="2798064"/>
            <a:ext cx="5908563" cy="139903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B767A-8A23-44A6-AB11-4C17EAFDBFB9}"/>
              </a:ext>
            </a:extLst>
          </p:cNvPr>
          <p:cNvSpPr txBox="1"/>
          <p:nvPr userDrawn="1"/>
        </p:nvSpPr>
        <p:spPr>
          <a:xfrm>
            <a:off x="6021964" y="-552841"/>
            <a:ext cx="15713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1/2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9820B0-A912-4F6B-9556-DFB4248EC817}"/>
              </a:ext>
            </a:extLst>
          </p:cNvPr>
          <p:cNvCxnSpPr>
            <a:cxnSpLocks/>
          </p:cNvCxnSpPr>
          <p:nvPr userDrawn="1"/>
        </p:nvCxnSpPr>
        <p:spPr>
          <a:xfrm>
            <a:off x="6095999" y="-336411"/>
            <a:ext cx="0" cy="236135"/>
          </a:xfrm>
          <a:prstGeom prst="line">
            <a:avLst/>
          </a:prstGeom>
          <a:ln w="12700">
            <a:solidFill>
              <a:srgbClr val="C1D4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70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Employ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8F3564-57FA-43FC-B22F-FF6621AFA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5400000">
            <a:off x="2666997" y="-2666999"/>
            <a:ext cx="6858002" cy="12192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735" y="2798064"/>
            <a:ext cx="5908563" cy="139903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4C60E-D2BA-440E-9FA7-F0BE9033980A}"/>
              </a:ext>
            </a:extLst>
          </p:cNvPr>
          <p:cNvSpPr txBox="1"/>
          <p:nvPr userDrawn="1"/>
        </p:nvSpPr>
        <p:spPr>
          <a:xfrm>
            <a:off x="6021964" y="-552841"/>
            <a:ext cx="15713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1/2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9AB6E9-2578-435B-B14C-62ECF7DDF01D}"/>
              </a:ext>
            </a:extLst>
          </p:cNvPr>
          <p:cNvCxnSpPr>
            <a:cxnSpLocks/>
          </p:cNvCxnSpPr>
          <p:nvPr userDrawn="1"/>
        </p:nvCxnSpPr>
        <p:spPr>
          <a:xfrm>
            <a:off x="6095999" y="-336411"/>
            <a:ext cx="0" cy="236135"/>
          </a:xfrm>
          <a:prstGeom prst="line">
            <a:avLst/>
          </a:prstGeom>
          <a:ln w="12700">
            <a:solidFill>
              <a:srgbClr val="C1D4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75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50/50 Image Employ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8F3564-57FA-43FC-B22F-FF6621AFA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6095995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735" y="2798064"/>
            <a:ext cx="4344133" cy="139903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4C60E-D2BA-440E-9FA7-F0BE9033980A}"/>
              </a:ext>
            </a:extLst>
          </p:cNvPr>
          <p:cNvSpPr txBox="1"/>
          <p:nvPr userDrawn="1"/>
        </p:nvSpPr>
        <p:spPr>
          <a:xfrm>
            <a:off x="6021964" y="-552841"/>
            <a:ext cx="15713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1/2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9AB6E9-2578-435B-B14C-62ECF7DDF01D}"/>
              </a:ext>
            </a:extLst>
          </p:cNvPr>
          <p:cNvCxnSpPr>
            <a:cxnSpLocks/>
          </p:cNvCxnSpPr>
          <p:nvPr userDrawn="1"/>
        </p:nvCxnSpPr>
        <p:spPr>
          <a:xfrm>
            <a:off x="6095999" y="-336411"/>
            <a:ext cx="0" cy="236135"/>
          </a:xfrm>
          <a:prstGeom prst="line">
            <a:avLst/>
          </a:prstGeom>
          <a:ln w="12700">
            <a:solidFill>
              <a:srgbClr val="C1D4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60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50/50 Image Employ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8F3564-57FA-43FC-B22F-FF6621AFA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6095995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735" y="2798064"/>
            <a:ext cx="4344133" cy="139903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4C60E-D2BA-440E-9FA7-F0BE9033980A}"/>
              </a:ext>
            </a:extLst>
          </p:cNvPr>
          <p:cNvSpPr txBox="1"/>
          <p:nvPr userDrawn="1"/>
        </p:nvSpPr>
        <p:spPr>
          <a:xfrm>
            <a:off x="6021964" y="-552841"/>
            <a:ext cx="15713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1/2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9AB6E9-2578-435B-B14C-62ECF7DDF01D}"/>
              </a:ext>
            </a:extLst>
          </p:cNvPr>
          <p:cNvCxnSpPr>
            <a:cxnSpLocks/>
          </p:cNvCxnSpPr>
          <p:nvPr userDrawn="1"/>
        </p:nvCxnSpPr>
        <p:spPr>
          <a:xfrm>
            <a:off x="6095999" y="-336411"/>
            <a:ext cx="0" cy="236135"/>
          </a:xfrm>
          <a:prstGeom prst="line">
            <a:avLst/>
          </a:prstGeom>
          <a:ln w="12700">
            <a:solidFill>
              <a:srgbClr val="C1D4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71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9744" y="6528876"/>
            <a:ext cx="187457" cy="25805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1193" y="6565991"/>
            <a:ext cx="4325207" cy="181185"/>
          </a:xfrm>
          <a:prstGeom prst="rect">
            <a:avLst/>
          </a:prstGeom>
        </p:spPr>
        <p:txBody>
          <a:bodyPr vert="horz" lIns="0" tIns="54414" rIns="108829" bIns="54414" rtlCol="0" anchor="ctr"/>
          <a:lstStyle>
            <a:lvl1pPr algn="l">
              <a:defRPr sz="800">
                <a:solidFill>
                  <a:srgbClr val="80808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3393" y="6572445"/>
            <a:ext cx="565215" cy="168274"/>
          </a:xfrm>
          <a:prstGeom prst="rect">
            <a:avLst/>
          </a:prstGeom>
        </p:spPr>
        <p:txBody>
          <a:bodyPr vert="horz" lIns="108829" tIns="54414" rIns="108829" bIns="54414" rtlCol="0" anchor="ctr"/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87507"/>
            <a:ext cx="11582400" cy="674518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192212"/>
            <a:ext cx="11582400" cy="50292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6B79020-5584-4269-94C4-D19498B57D19}"/>
              </a:ext>
            </a:extLst>
          </p:cNvPr>
          <p:cNvSpPr txBox="1">
            <a:spLocks/>
          </p:cNvSpPr>
          <p:nvPr userDrawn="1"/>
        </p:nvSpPr>
        <p:spPr>
          <a:xfrm>
            <a:off x="9305271" y="6560363"/>
            <a:ext cx="2600282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 baseline="0">
                <a:solidFill>
                  <a:srgbClr val="CFCFCE"/>
                </a:solidFill>
                <a:latin typeface="Adobe Clean ExtraBold" panose="020B05030204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>
                <a:solidFill>
                  <a:srgbClr val="808080"/>
                </a:solidFill>
                <a:latin typeface="Adobe Clean" panose="020B0503020404020204" pitchFamily="34" charset="0"/>
              </a:rPr>
              <a:t>© 2021 Adobe. All Rights Reserved. Adobe Confidential.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1A64515C-328B-4551-BE77-F064F3709106}"/>
              </a:ext>
            </a:extLst>
          </p:cNvPr>
          <p:cNvSpPr txBox="1"/>
          <p:nvPr userDrawn="1"/>
        </p:nvSpPr>
        <p:spPr>
          <a:xfrm>
            <a:off x="2967019" y="-552841"/>
            <a:ext cx="16355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1/4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F79B6FC-246B-452A-B1E0-51F12110C936}"/>
              </a:ext>
            </a:extLst>
          </p:cNvPr>
          <p:cNvSpPr txBox="1"/>
          <p:nvPr userDrawn="1"/>
        </p:nvSpPr>
        <p:spPr>
          <a:xfrm>
            <a:off x="6009137" y="-552841"/>
            <a:ext cx="18279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2/4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3360E26-7522-4BFD-BC60-2D055A888CA5}"/>
              </a:ext>
            </a:extLst>
          </p:cNvPr>
          <p:cNvSpPr txBox="1"/>
          <p:nvPr userDrawn="1"/>
        </p:nvSpPr>
        <p:spPr>
          <a:xfrm>
            <a:off x="9047639" y="-552841"/>
            <a:ext cx="1843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3/4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B2B674F-BED9-47C2-A3B4-2B770DCABFF2}"/>
              </a:ext>
            </a:extLst>
          </p:cNvPr>
          <p:cNvSpPr txBox="1"/>
          <p:nvPr userDrawn="1"/>
        </p:nvSpPr>
        <p:spPr>
          <a:xfrm>
            <a:off x="-497530" y="3737819"/>
            <a:ext cx="15713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1/2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0EBAA9C1-8D93-4BFD-BAA1-A41029DEBD60}"/>
              </a:ext>
            </a:extLst>
          </p:cNvPr>
          <p:cNvCxnSpPr>
            <a:cxnSpLocks/>
          </p:cNvCxnSpPr>
          <p:nvPr userDrawn="1"/>
        </p:nvCxnSpPr>
        <p:spPr>
          <a:xfrm>
            <a:off x="8128001" y="-336411"/>
            <a:ext cx="0" cy="236135"/>
          </a:xfrm>
          <a:prstGeom prst="line">
            <a:avLst/>
          </a:prstGeom>
          <a:ln w="12700">
            <a:solidFill>
              <a:srgbClr val="C8C1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0184435-8E60-45C1-AE29-17BBEFEA5932}"/>
              </a:ext>
            </a:extLst>
          </p:cNvPr>
          <p:cNvCxnSpPr>
            <a:cxnSpLocks/>
          </p:cNvCxnSpPr>
          <p:nvPr userDrawn="1"/>
        </p:nvCxnSpPr>
        <p:spPr>
          <a:xfrm>
            <a:off x="4067338" y="-336411"/>
            <a:ext cx="0" cy="236135"/>
          </a:xfrm>
          <a:prstGeom prst="line">
            <a:avLst/>
          </a:prstGeom>
          <a:ln w="12700">
            <a:solidFill>
              <a:srgbClr val="C8C1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14B0A09D-3CAA-4F1B-82CE-AF3F795BA52C}"/>
              </a:ext>
            </a:extLst>
          </p:cNvPr>
          <p:cNvSpPr txBox="1"/>
          <p:nvPr userDrawn="1"/>
        </p:nvSpPr>
        <p:spPr>
          <a:xfrm>
            <a:off x="8040955" y="-552841"/>
            <a:ext cx="1779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rgbClr val="A185B6"/>
                </a:solidFill>
                <a:latin typeface="+mj-lt"/>
              </a:rPr>
              <a:t>2/3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B71B097D-1675-4E32-8EFB-5A531BBB9EDC}"/>
              </a:ext>
            </a:extLst>
          </p:cNvPr>
          <p:cNvSpPr txBox="1"/>
          <p:nvPr userDrawn="1"/>
        </p:nvSpPr>
        <p:spPr>
          <a:xfrm>
            <a:off x="3996171" y="-552841"/>
            <a:ext cx="1587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rgbClr val="A185B6"/>
                </a:solidFill>
                <a:latin typeface="+mj-lt"/>
              </a:rPr>
              <a:t>1/3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E27F856-DAE5-494B-98BB-220F649A3807}"/>
              </a:ext>
            </a:extLst>
          </p:cNvPr>
          <p:cNvCxnSpPr>
            <a:cxnSpLocks/>
          </p:cNvCxnSpPr>
          <p:nvPr userDrawn="1"/>
        </p:nvCxnSpPr>
        <p:spPr>
          <a:xfrm>
            <a:off x="3048000" y="-336411"/>
            <a:ext cx="0" cy="236135"/>
          </a:xfrm>
          <a:prstGeom prst="line">
            <a:avLst/>
          </a:prstGeom>
          <a:ln w="12700">
            <a:solidFill>
              <a:srgbClr val="C1D4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5F5478E3-B63F-47B4-AF8A-14C4CACBCD3F}"/>
              </a:ext>
            </a:extLst>
          </p:cNvPr>
          <p:cNvCxnSpPr>
            <a:cxnSpLocks/>
          </p:cNvCxnSpPr>
          <p:nvPr userDrawn="1"/>
        </p:nvCxnSpPr>
        <p:spPr>
          <a:xfrm>
            <a:off x="6095999" y="-336411"/>
            <a:ext cx="0" cy="236135"/>
          </a:xfrm>
          <a:prstGeom prst="line">
            <a:avLst/>
          </a:prstGeom>
          <a:ln w="12700">
            <a:solidFill>
              <a:srgbClr val="C1D4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A175582-2488-4D5A-8D03-8CD73C93E6D1}"/>
              </a:ext>
            </a:extLst>
          </p:cNvPr>
          <p:cNvCxnSpPr>
            <a:cxnSpLocks/>
          </p:cNvCxnSpPr>
          <p:nvPr userDrawn="1"/>
        </p:nvCxnSpPr>
        <p:spPr>
          <a:xfrm>
            <a:off x="9143999" y="-336411"/>
            <a:ext cx="0" cy="236135"/>
          </a:xfrm>
          <a:prstGeom prst="line">
            <a:avLst/>
          </a:prstGeom>
          <a:ln w="12700">
            <a:solidFill>
              <a:srgbClr val="C1D4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21188983-BAB0-4F17-96EA-41E6B55B3D1E}"/>
              </a:ext>
            </a:extLst>
          </p:cNvPr>
          <p:cNvCxnSpPr>
            <a:cxnSpLocks/>
          </p:cNvCxnSpPr>
          <p:nvPr userDrawn="1"/>
        </p:nvCxnSpPr>
        <p:spPr>
          <a:xfrm>
            <a:off x="-316810" y="3814763"/>
            <a:ext cx="229447" cy="0"/>
          </a:xfrm>
          <a:prstGeom prst="line">
            <a:avLst/>
          </a:prstGeom>
          <a:ln w="12700">
            <a:solidFill>
              <a:srgbClr val="C1D4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ABAE5D75-3212-432F-AAC6-B51030C68AFD}"/>
              </a:ext>
            </a:extLst>
          </p:cNvPr>
          <p:cNvSpPr txBox="1"/>
          <p:nvPr userDrawn="1"/>
        </p:nvSpPr>
        <p:spPr>
          <a:xfrm>
            <a:off x="135925" y="-549443"/>
            <a:ext cx="232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>
                <a:solidFill>
                  <a:schemeClr val="bg1">
                    <a:lumMod val="65000"/>
                  </a:schemeClr>
                </a:solidFill>
                <a:latin typeface="+mj-lt"/>
              </a:rPr>
              <a:t>Turn on Guides to see the custom grid.</a:t>
            </a:r>
            <a:br>
              <a:rPr lang="en-US" sz="80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US" sz="800">
                <a:solidFill>
                  <a:schemeClr val="bg1">
                    <a:lumMod val="65000"/>
                  </a:schemeClr>
                </a:solidFill>
                <a:latin typeface="+mn-lt"/>
              </a:rPr>
              <a:t>Mac: Control-option-command-G</a:t>
            </a:r>
            <a:br>
              <a:rPr lang="en-US" sz="80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r>
              <a:rPr lang="en-US" sz="800">
                <a:solidFill>
                  <a:schemeClr val="bg1">
                    <a:lumMod val="65000"/>
                  </a:schemeClr>
                </a:solidFill>
                <a:latin typeface="+mn-lt"/>
              </a:rPr>
              <a:t>Win: Alt-F9 (or Alt-Fn-F9 on some laptops)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50C956DE-1845-43C5-9CFF-1FA78D6952A7}"/>
              </a:ext>
            </a:extLst>
          </p:cNvPr>
          <p:cNvSpPr/>
          <p:nvPr userDrawn="1"/>
        </p:nvSpPr>
        <p:spPr>
          <a:xfrm>
            <a:off x="12338675" y="1589"/>
            <a:ext cx="68559" cy="1192212"/>
          </a:xfrm>
          <a:prstGeom prst="rect">
            <a:avLst/>
          </a:prstGeom>
          <a:solidFill>
            <a:srgbClr val="E0E0E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l">
              <a:spcBef>
                <a:spcPts val="1200"/>
              </a:spcBef>
            </a:pPr>
            <a:endParaRPr lang="en-US" sz="140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DDBF8FF7-0774-4571-8763-A0D624934807}"/>
              </a:ext>
            </a:extLst>
          </p:cNvPr>
          <p:cNvSpPr/>
          <p:nvPr userDrawn="1"/>
        </p:nvSpPr>
        <p:spPr>
          <a:xfrm>
            <a:off x="12338675" y="6440488"/>
            <a:ext cx="68559" cy="417512"/>
          </a:xfrm>
          <a:prstGeom prst="rect">
            <a:avLst/>
          </a:prstGeom>
          <a:solidFill>
            <a:srgbClr val="E0E0E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l">
              <a:spcBef>
                <a:spcPts val="1200"/>
              </a:spcBef>
            </a:pPr>
            <a:endParaRPr lang="en-US" sz="140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EE9D02B-518C-42CD-956B-2AEF6B675D51}"/>
              </a:ext>
            </a:extLst>
          </p:cNvPr>
          <p:cNvSpPr/>
          <p:nvPr userDrawn="1"/>
        </p:nvSpPr>
        <p:spPr>
          <a:xfrm>
            <a:off x="12338675" y="1193800"/>
            <a:ext cx="68559" cy="52482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l">
              <a:spcBef>
                <a:spcPts val="1200"/>
              </a:spcBef>
            </a:pPr>
            <a:endParaRPr lang="en-US" sz="140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5839C14C-9C01-41FD-BDDF-AF38E4DC7A10}"/>
              </a:ext>
            </a:extLst>
          </p:cNvPr>
          <p:cNvSpPr txBox="1"/>
          <p:nvPr userDrawn="1"/>
        </p:nvSpPr>
        <p:spPr>
          <a:xfrm>
            <a:off x="12492605" y="443808"/>
            <a:ext cx="24692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algn="l" defTabSz="914400" rtl="0" eaLnBrk="1" latinLnBrk="0" hangingPunct="1"/>
            <a:r>
              <a:rPr lang="en-US" sz="1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Title</a:t>
            </a:r>
            <a:br>
              <a:rPr lang="en-US" sz="1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</a:br>
            <a:r>
              <a:rPr lang="en-US" sz="1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area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6CED726A-1B6E-44CD-BC0B-C4CA9B7A05E6}"/>
              </a:ext>
            </a:extLst>
          </p:cNvPr>
          <p:cNvSpPr txBox="1"/>
          <p:nvPr userDrawn="1"/>
        </p:nvSpPr>
        <p:spPr>
          <a:xfrm>
            <a:off x="12492605" y="6495357"/>
            <a:ext cx="3607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algn="l" defTabSz="914400" rtl="0" eaLnBrk="1" latinLnBrk="0" hangingPunct="1"/>
            <a:r>
              <a:rPr lang="en-US" sz="1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Footer</a:t>
            </a:r>
            <a:br>
              <a:rPr lang="en-US" sz="1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</a:br>
            <a:r>
              <a:rPr lang="en-US" sz="1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area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CB4FB7FD-CED9-4283-BE20-5FFDBC6FB769}"/>
              </a:ext>
            </a:extLst>
          </p:cNvPr>
          <p:cNvSpPr txBox="1"/>
          <p:nvPr userDrawn="1"/>
        </p:nvSpPr>
        <p:spPr>
          <a:xfrm>
            <a:off x="12492606" y="3629868"/>
            <a:ext cx="4361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algn="l" defTabSz="914400" rtl="0" eaLnBrk="1" latinLnBrk="0" hangingPunct="1"/>
            <a:r>
              <a:rPr lang="en-US" sz="1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Content</a:t>
            </a:r>
            <a:br>
              <a:rPr lang="en-US" sz="1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</a:br>
            <a:r>
              <a:rPr lang="en-US" sz="1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area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B1C10B-69AA-477E-94FC-A37243E08CFD}"/>
              </a:ext>
            </a:extLst>
          </p:cNvPr>
          <p:cNvCxnSpPr>
            <a:cxnSpLocks/>
          </p:cNvCxnSpPr>
          <p:nvPr userDrawn="1"/>
        </p:nvCxnSpPr>
        <p:spPr>
          <a:xfrm>
            <a:off x="12338675" y="6440488"/>
            <a:ext cx="6855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DE5B1274-C41D-4AF0-9BA6-C18714F9F8B1}"/>
              </a:ext>
            </a:extLst>
          </p:cNvPr>
          <p:cNvCxnSpPr>
            <a:cxnSpLocks/>
          </p:cNvCxnSpPr>
          <p:nvPr userDrawn="1"/>
        </p:nvCxnSpPr>
        <p:spPr>
          <a:xfrm>
            <a:off x="12338675" y="1193799"/>
            <a:ext cx="6855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2E2F7AF6-B706-4153-AF2C-F3C2817BCF83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93313" y="6578476"/>
            <a:ext cx="567076" cy="1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7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ftr="0" dt="0"/>
  <p:txStyles>
    <p:titleStyle>
      <a:lvl1pPr algn="l" defTabSz="1088291" rtl="0" eaLnBrk="1" latinLnBrk="0" hangingPunct="1">
        <a:spcBef>
          <a:spcPct val="0"/>
        </a:spcBef>
        <a:buNone/>
        <a:defRPr sz="2800" b="0" i="0" u="none" kern="1200">
          <a:solidFill>
            <a:srgbClr val="EB1000"/>
          </a:solidFill>
          <a:latin typeface="+mj-lt"/>
          <a:ea typeface="+mj-ea"/>
          <a:cs typeface="+mj-cs"/>
        </a:defRPr>
      </a:lvl1pPr>
    </p:titleStyle>
    <p:bodyStyle>
      <a:lvl1pPr marL="274638" indent="-265113" algn="l" defTabSz="1088291" rtl="0" eaLnBrk="1" latinLnBrk="0" hangingPunct="1">
        <a:spcBef>
          <a:spcPts val="714"/>
        </a:spcBef>
        <a:buClr>
          <a:schemeClr val="tx1"/>
        </a:buClr>
        <a:buSzPct val="70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1703" indent="-275852" algn="l" defTabSz="1088291" rtl="0" eaLnBrk="1" latinLnBrk="0" hangingPunct="1">
        <a:spcBef>
          <a:spcPts val="714"/>
        </a:spcBef>
        <a:buClr>
          <a:schemeClr val="tx1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1979" indent="-200276" algn="l" defTabSz="1088291" rtl="0" eaLnBrk="1" latinLnBrk="0" hangingPunct="1">
        <a:spcBef>
          <a:spcPts val="714"/>
        </a:spcBef>
        <a:buClr>
          <a:schemeClr val="tx1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0366" indent="-198387" algn="l" defTabSz="1088291" rtl="0" eaLnBrk="1" latinLnBrk="0" hangingPunct="1">
        <a:spcBef>
          <a:spcPts val="714"/>
        </a:spcBef>
        <a:buClr>
          <a:schemeClr val="tx1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8291" indent="-137926" algn="l" defTabSz="1088291" rtl="0" eaLnBrk="1" latinLnBrk="0" hangingPunct="1">
        <a:spcBef>
          <a:spcPts val="714"/>
        </a:spcBef>
        <a:buClr>
          <a:schemeClr val="tx1"/>
        </a:buClr>
        <a:buSzPct val="7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99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44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89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235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45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91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36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81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26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72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017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62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5ACBF0"/>
          </p15:clr>
        </p15:guide>
        <p15:guide id="2" pos="4032">
          <p15:clr>
            <a:srgbClr val="FDE53C"/>
          </p15:clr>
        </p15:guide>
        <p15:guide id="3" pos="3651">
          <p15:clr>
            <a:srgbClr val="FDE53C"/>
          </p15:clr>
        </p15:guide>
        <p15:guide id="4" pos="5758">
          <p15:clr>
            <a:srgbClr val="5ACBF0"/>
          </p15:clr>
        </p15:guide>
        <p15:guide id="5" pos="7488">
          <p15:clr>
            <a:srgbClr val="A4A3A4"/>
          </p15:clr>
        </p15:guide>
        <p15:guide id="6" pos="1919">
          <p15:clr>
            <a:srgbClr val="5ACBF0"/>
          </p15:clr>
        </p15:guide>
        <p15:guide id="7" pos="191">
          <p15:clr>
            <a:srgbClr val="A4A3A4"/>
          </p15:clr>
        </p15:guide>
        <p15:guide id="8" orient="horz" pos="2405">
          <p15:clr>
            <a:srgbClr val="5ACBF0"/>
          </p15:clr>
        </p15:guide>
        <p15:guide id="11" orient="horz" pos="751">
          <p15:clr>
            <a:srgbClr val="F26B43"/>
          </p15:clr>
        </p15:guide>
        <p15:guide id="14" orient="horz" pos="4057">
          <p15:clr>
            <a:srgbClr val="F26B43"/>
          </p15:clr>
        </p15:guide>
        <p15:guide id="15" orient="horz" pos="3924">
          <p15:clr>
            <a:srgbClr val="A4A3A4"/>
          </p15:clr>
        </p15:guide>
        <p15:guide id="17" pos="2560">
          <p15:clr>
            <a:srgbClr val="C35EA4"/>
          </p15:clr>
        </p15:guide>
        <p15:guide id="18" pos="5120">
          <p15:clr>
            <a:srgbClr val="C35EA4"/>
          </p15:clr>
        </p15:guide>
        <p15:guide id="19" pos="1728">
          <p15:clr>
            <a:srgbClr val="FDE53C"/>
          </p15:clr>
        </p15:guide>
        <p15:guide id="20" pos="2106">
          <p15:clr>
            <a:srgbClr val="FDE53C"/>
          </p15:clr>
        </p15:guide>
        <p15:guide id="21" pos="2369">
          <p15:clr>
            <a:srgbClr val="9FCC3B"/>
          </p15:clr>
        </p15:guide>
        <p15:guide id="22" pos="2749">
          <p15:clr>
            <a:srgbClr val="9FCC3B"/>
          </p15:clr>
        </p15:guide>
        <p15:guide id="23" pos="4925">
          <p15:clr>
            <a:srgbClr val="9FCC3B"/>
          </p15:clr>
        </p15:guide>
        <p15:guide id="24" pos="5309">
          <p15:clr>
            <a:srgbClr val="9FCC3B"/>
          </p15:clr>
        </p15:guide>
        <p15:guide id="25" pos="5565">
          <p15:clr>
            <a:srgbClr val="FDE53C"/>
          </p15:clr>
        </p15:guide>
        <p15:guide id="26" pos="5947">
          <p15:clr>
            <a:srgbClr val="FDE53C"/>
          </p15:clr>
        </p15:guide>
        <p15:guide id="27" orient="horz" pos="2594">
          <p15:clr>
            <a:srgbClr val="FDE53C"/>
          </p15:clr>
        </p15:guide>
        <p15:guide id="28" orient="horz" pos="2208">
          <p15:clr>
            <a:srgbClr val="FDE53C"/>
          </p15:clr>
        </p15:guide>
        <p15:guide id="35" orient="horz" pos="1053">
          <p15:clr>
            <a:srgbClr val="FDE53C"/>
          </p15:clr>
        </p15:guide>
        <p15:guide id="36" orient="horz" pos="894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1422-93E7-44EA-AA16-EBAEA0E3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08" y="109995"/>
            <a:ext cx="11579384" cy="674518"/>
          </a:xfrm>
        </p:spPr>
        <p:txBody>
          <a:bodyPr anchor="ctr">
            <a:normAutofit/>
          </a:bodyPr>
          <a:lstStyle/>
          <a:p>
            <a:r>
              <a:rPr lang="en-US" dirty="0"/>
              <a:t>Suggested Creative Calendar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33C03C-CD86-2D43-ABA7-E2433C63E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28877"/>
              </p:ext>
            </p:extLst>
          </p:nvPr>
        </p:nvGraphicFramePr>
        <p:xfrm>
          <a:off x="306309" y="708455"/>
          <a:ext cx="11579383" cy="6145699"/>
        </p:xfrm>
        <a:graphic>
          <a:graphicData uri="http://schemas.openxmlformats.org/drawingml/2006/table">
            <a:tbl>
              <a:tblPr/>
              <a:tblGrid>
                <a:gridCol w="638988">
                  <a:extLst>
                    <a:ext uri="{9D8B030D-6E8A-4147-A177-3AD203B41FA5}">
                      <a16:colId xmlns:a16="http://schemas.microsoft.com/office/drawing/2014/main" val="3412951982"/>
                    </a:ext>
                  </a:extLst>
                </a:gridCol>
                <a:gridCol w="1364593">
                  <a:extLst>
                    <a:ext uri="{9D8B030D-6E8A-4147-A177-3AD203B41FA5}">
                      <a16:colId xmlns:a16="http://schemas.microsoft.com/office/drawing/2014/main" val="312203392"/>
                    </a:ext>
                  </a:extLst>
                </a:gridCol>
                <a:gridCol w="1393903">
                  <a:extLst>
                    <a:ext uri="{9D8B030D-6E8A-4147-A177-3AD203B41FA5}">
                      <a16:colId xmlns:a16="http://schemas.microsoft.com/office/drawing/2014/main" val="1751476604"/>
                    </a:ext>
                  </a:extLst>
                </a:gridCol>
                <a:gridCol w="4120995">
                  <a:extLst>
                    <a:ext uri="{9D8B030D-6E8A-4147-A177-3AD203B41FA5}">
                      <a16:colId xmlns:a16="http://schemas.microsoft.com/office/drawing/2014/main" val="3055314518"/>
                    </a:ext>
                  </a:extLst>
                </a:gridCol>
                <a:gridCol w="4060904">
                  <a:extLst>
                    <a:ext uri="{9D8B030D-6E8A-4147-A177-3AD203B41FA5}">
                      <a16:colId xmlns:a16="http://schemas.microsoft.com/office/drawing/2014/main" val="2861130200"/>
                    </a:ext>
                  </a:extLst>
                </a:gridCol>
              </a:tblGrid>
              <a:tr h="216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E-mail</a:t>
                      </a: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 Line / Pre Header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Preview text:</a:t>
                      </a: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Body Content</a:t>
                      </a: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Links </a:t>
                      </a: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465167"/>
                  </a:ext>
                </a:extLst>
              </a:tr>
              <a:tr h="1266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</a:t>
                      </a: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&lt;YOUR CAMPUS&gt; and Adobe: access granted </a:t>
                      </a: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Raise the bar in class and beyond—start creating today </a:t>
                      </a:r>
                    </a:p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&lt;YOUR CAMPUS&gt; is excited to grant you access to Adobe Creative Cloud, including must-haves like the all-new Adobe Express, Acrobat Pro, Photoshop, and more. </a:t>
                      </a:r>
                    </a:p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a flyer, tell stories with data, nail that term paper, or start that podcast you’ve been dreaming of—we’ve got you covered as you express </a:t>
                      </a:r>
                      <a:r>
                        <a:rPr lang="en-US" sz="8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yourself and speak </a:t>
                      </a:r>
                      <a:r>
                        <a:rPr lang="en-US" sz="800" b="0" i="1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your</a:t>
                      </a:r>
                      <a:r>
                        <a:rPr lang="en-US" sz="8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 truth.</a:t>
                      </a:r>
                    </a:p>
                    <a:p>
                      <a:pPr algn="l" fontAlgn="ctr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en-US" sz="800" b="1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Just log in with your &lt;campus email or other access method&gt;.</a:t>
                      </a:r>
                      <a:r>
                        <a:rPr lang="en-US" sz="8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n-US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Once you’re in we’ve got plenty of tutorials, examples, and other resources to help you start creating.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Your Target Link to request/download Creative Cloud</a:t>
                      </a:r>
                    </a:p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515665"/>
                  </a:ext>
                </a:extLst>
              </a:tr>
              <a:tr h="17180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Adobe on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&lt;YOUR CAMPUS&gt; 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: Claim your access</a:t>
                      </a:r>
                    </a:p>
                    <a:p>
                      <a:pPr algn="ctr" fontAlgn="ctr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memes to the job of your dreams</a:t>
                      </a:r>
                    </a:p>
                    <a:p>
                      <a:pPr marL="0" marR="0" indent="0" algn="ctr" defTabSz="10882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Why are we excited that &lt;YOUR CAMPUS&gt; has access to the all-new Adobe Express, and so much more?</a:t>
                      </a:r>
                    </a:p>
                    <a:p>
                      <a:pPr marL="0" marR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school projects to social content: make what you need in minutes, all in one place, with intuitive tools that let you remove backgrounds, animate text, build your brand, and communicate creatively. </a:t>
                      </a:r>
                    </a:p>
                    <a:p>
                      <a:pPr marL="0" marR="0" lvl="0" indent="0" algn="l" defTabSz="10882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lvl="0" indent="0" algn="l" defTabSz="10882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Anyone at &lt;YOUR CAMPUS&gt; can quickly select the perfect template from a curated collection, resize content for any social media site, or seamlessly add Photoshop quality effects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slides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  <a:p>
                      <a:pPr marL="0" marR="0" lvl="0" indent="0" algn="l" defTabSz="10882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Dive in and start creating—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just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log </a:t>
                      </a:r>
                      <a:r>
                        <a:rPr lang="en-US" sz="800" b="1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in with your &lt;campus email or other access method&gt;. </a:t>
                      </a:r>
                      <a:r>
                        <a:rPr lang="en-US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Once you’re in we’ve got plenty of tutorials, examples, and other resources to help you start creating.</a:t>
                      </a: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Your Target Link to request/download Creative Cloud</a:t>
                      </a:r>
                    </a:p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412330"/>
                  </a:ext>
                </a:extLst>
              </a:tr>
              <a:tr h="10717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&lt;YOUR CAMPUS&gt; has access to all-new Adobe Creative Cloud Express</a:t>
                      </a: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82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Save time/create more: beautiful presentations, social content, and beyond</a:t>
                      </a: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Quickly and easily make standout content for your coursework and the &lt;YOUR CAMPUS&gt; community. </a:t>
                      </a:r>
                    </a:p>
                    <a:p>
                      <a:pPr marL="0" marR="0" lvl="0" indent="0" algn="l" defTabSz="10882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Choose from thousands of beautiful templates that help you tell your story with the all-new Adobe Express. Express yourself with just a few taps—on web and on mobile. 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Just </a:t>
                      </a:r>
                      <a:r>
                        <a:rPr lang="en-US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800" b="1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</a:t>
                      </a:r>
                      <a:r>
                        <a:rPr lang="en-US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800" b="1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with your &lt;campus email or other access method&gt;. </a:t>
                      </a:r>
                      <a:r>
                        <a:rPr lang="en-US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Once you’re in we’ve got plenty of tutorials, examples, and other resources to help you start creating.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Your Target Link to request/download Creative Cloud</a:t>
                      </a:r>
                    </a:p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493437"/>
                  </a:ext>
                </a:extLst>
              </a:tr>
              <a:tr h="10717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4 </a:t>
                      </a: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dirty="0"/>
                    </a:p>
                    <a:p>
                      <a:pPr algn="ctr" fontAlgn="ctr"/>
                      <a:endParaRPr lang="en-US" dirty="0"/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&lt;YOUR CAMPUS&gt; + Adobe: Creative Cloud access available</a:t>
                      </a:r>
                      <a:endParaRPr lang="en-US" dirty="0"/>
                    </a:p>
                    <a:p>
                      <a:pPr algn="ctr" fontAlgn="ctr"/>
                      <a:endParaRPr lang="en-US" dirty="0"/>
                    </a:p>
                    <a:p>
                      <a:pPr algn="ctr" fontAlgn="ctr"/>
                      <a:endParaRPr lang="en-US" dirty="0"/>
                    </a:p>
                    <a:p>
                      <a:pPr algn="ctr" fontAlgn="ctr"/>
                      <a:endParaRPr lang="en-US" dirty="0"/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Create eye-catching content and express yourself</a:t>
                      </a:r>
                    </a:p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&lt;YOUR CAMPUS&gt; has partnered with Adobe to help you get creative. You can now make engaging, customized content fast—and make your unique voice heard—in and out of class. </a:t>
                      </a:r>
                    </a:p>
                    <a:p>
                      <a:pPr algn="l" fontAlgn="ctr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l" fontAlgn="ctr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Our suggestion? Get started with Adobe Express, explore Photoshop, edit a quick video with Premiere Rush—and add those skills to your standout resume in Acrobat Pro!</a:t>
                      </a:r>
                    </a:p>
                    <a:p>
                      <a:pPr algn="l" fontAlgn="ctr"/>
                      <a:b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en-US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Just log in with your </a:t>
                      </a:r>
                      <a:r>
                        <a:rPr lang="en-US" sz="800" b="1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&lt;campus email or other access method&gt;. </a:t>
                      </a:r>
                      <a:r>
                        <a:rPr lang="en-US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Once you’re in we’ve got plenty of tutorials, examples, and other resources to help you start creating.</a:t>
                      </a: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Your Target Link to request/download Creative Cloud</a:t>
                      </a:r>
                    </a:p>
                  </a:txBody>
                  <a:tcPr marL="4974" marR="4974" marT="4974" marB="23878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190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596210"/>
      </p:ext>
    </p:extLst>
  </p:cSld>
  <p:clrMapOvr>
    <a:masterClrMapping/>
  </p:clrMapOvr>
</p:sld>
</file>

<file path=ppt/theme/theme1.xml><?xml version="1.0" encoding="utf-8"?>
<a:theme xmlns:a="http://schemas.openxmlformats.org/drawingml/2006/main" name="Adobe Master 2020">
  <a:themeElements>
    <a:clrScheme name="Custom 1">
      <a:dk1>
        <a:srgbClr val="000000"/>
      </a:dk1>
      <a:lt1>
        <a:srgbClr val="FFFFFF"/>
      </a:lt1>
      <a:dk2>
        <a:srgbClr val="2C2C2C"/>
      </a:dk2>
      <a:lt2>
        <a:srgbClr val="F5F5F5"/>
      </a:lt2>
      <a:accent1>
        <a:srgbClr val="009C3B"/>
      </a:accent1>
      <a:accent2>
        <a:srgbClr val="2799F6"/>
      </a:accent2>
      <a:accent3>
        <a:srgbClr val="E63888"/>
      </a:accent3>
      <a:accent4>
        <a:srgbClr val="E9740A"/>
      </a:accent4>
      <a:accent5>
        <a:srgbClr val="FFCE2E"/>
      </a:accent5>
      <a:accent6>
        <a:srgbClr val="EB1000"/>
      </a:accent6>
      <a:hlink>
        <a:srgbClr val="5F5F5F"/>
      </a:hlink>
      <a:folHlink>
        <a:srgbClr val="919191"/>
      </a:folHlink>
    </a:clrScheme>
    <a:fontScheme name="Adobe 2020">
      <a:majorFont>
        <a:latin typeface="Adobe Clean ExtraBold"/>
        <a:ea typeface=""/>
        <a:cs typeface=""/>
      </a:majorFont>
      <a:minorFont>
        <a:latin typeface="Adobe Clean SemiLight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12700">
          <a:solidFill>
            <a:schemeClr val="bg1">
              <a:lumMod val="75000"/>
            </a:schemeClr>
          </a:solidFill>
        </a:ln>
      </a:spPr>
      <a:bodyPr lIns="45720" tIns="45720" rIns="45720" bIns="45720" rtlCol="0" anchor="ctr"/>
      <a:lstStyle>
        <a:defPPr algn="l">
          <a:spcBef>
            <a:spcPts val="1200"/>
          </a:spcBef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B859D32F01D447ABCC38C2D0E63D70" ma:contentTypeVersion="13" ma:contentTypeDescription="Create a new document." ma:contentTypeScope="" ma:versionID="f567af4331852604f0bfb75fbc8fd450">
  <xsd:schema xmlns:xsd="http://www.w3.org/2001/XMLSchema" xmlns:xs="http://www.w3.org/2001/XMLSchema" xmlns:p="http://schemas.microsoft.com/office/2006/metadata/properties" xmlns:ns3="aebe9da9-440c-4afc-9e22-eb3b903d3631" xmlns:ns4="e4927783-94d2-4f62-a8dc-2eb28d58c048" targetNamespace="http://schemas.microsoft.com/office/2006/metadata/properties" ma:root="true" ma:fieldsID="b23a8cdb4e44fa4598367cc006e482af" ns3:_="" ns4:_="">
    <xsd:import namespace="aebe9da9-440c-4afc-9e22-eb3b903d3631"/>
    <xsd:import namespace="e4927783-94d2-4f62-a8dc-2eb28d58c0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e9da9-440c-4afc-9e22-eb3b903d36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27783-94d2-4f62-a8dc-2eb28d58c0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09632D-CFAD-4BFE-A40A-3190DEC00906}">
  <ds:schemaRefs>
    <ds:schemaRef ds:uri="http://schemas.microsoft.com/office/2006/documentManagement/types"/>
    <ds:schemaRef ds:uri="http://purl.org/dc/elements/1.1/"/>
    <ds:schemaRef ds:uri="http://purl.org/dc/terms/"/>
    <ds:schemaRef ds:uri="e4927783-94d2-4f62-a8dc-2eb28d58c048"/>
    <ds:schemaRef ds:uri="aebe9da9-440c-4afc-9e22-eb3b903d3631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03BE088-34C0-476B-95FA-8566CB0CBE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70C050-723D-4784-8F12-90A50D79E4F5}">
  <ds:schemaRefs>
    <ds:schemaRef ds:uri="aebe9da9-440c-4afc-9e22-eb3b903d3631"/>
    <ds:schemaRef ds:uri="e4927783-94d2-4f62-a8dc-2eb28d58c0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557</Words>
  <Application>Microsoft Office PowerPoint</Application>
  <PresentationFormat>Widescreen</PresentationFormat>
  <Paragraphs>48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Adobe Master 2020</vt:lpstr>
      <vt:lpstr>Suggested Creative Calendar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Calendar</dc:title>
  <dc:creator>Dhruva Chandrasekhar</dc:creator>
  <cp:lastModifiedBy>Dhruva Chandrasekhar</cp:lastModifiedBy>
  <cp:revision>5</cp:revision>
  <dcterms:created xsi:type="dcterms:W3CDTF">2022-04-01T05:58:23Z</dcterms:created>
  <dcterms:modified xsi:type="dcterms:W3CDTF">2022-08-05T20:44:24Z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0x010100C1B859D32F01D447ABCC38C2D0E63D70</vt:lpwstr>
  </property>
</Properties>
</file>